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5" r:id="rId3"/>
    <p:sldId id="277" r:id="rId4"/>
    <p:sldId id="296" r:id="rId5"/>
    <p:sldId id="289" r:id="rId6"/>
    <p:sldId id="295" r:id="rId7"/>
    <p:sldId id="290" r:id="rId8"/>
    <p:sldId id="294" r:id="rId9"/>
    <p:sldId id="297" r:id="rId10"/>
    <p:sldId id="298" r:id="rId11"/>
    <p:sldId id="300" r:id="rId12"/>
    <p:sldId id="301" r:id="rId13"/>
    <p:sldId id="299" r:id="rId14"/>
    <p:sldId id="302" r:id="rId15"/>
    <p:sldId id="28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25" autoAdjust="0"/>
  </p:normalViewPr>
  <p:slideViewPr>
    <p:cSldViewPr>
      <p:cViewPr varScale="1">
        <p:scale>
          <a:sx n="86" d="100"/>
          <a:sy n="86" d="100"/>
        </p:scale>
        <p:origin x="25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FCCD-53D5-4129-BEB0-72D649B05D47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917988-A1D3-4F7A-8096-DEA8F5BB5D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FC3005-2B32-4492-894B-BADDD6CEBC7D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7DA275-9664-40C6-9D51-43DF4A58B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Michael.sundblom@pinalcountyaz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62000"/>
            <a:ext cx="8112370" cy="2743200"/>
          </a:xfrm>
        </p:spPr>
        <p:txBody>
          <a:bodyPr numCol="1"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Air Quality </a:t>
            </a:r>
            <a:r>
              <a:rPr lang="en-US" sz="4400" dirty="0" smtClean="0"/>
              <a:t>UPDATE</a:t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3600" dirty="0" smtClean="0"/>
              <a:t>Pinal county </a:t>
            </a:r>
            <a:r>
              <a:rPr lang="en-US" sz="3600" dirty="0" smtClean="0"/>
              <a:t>Air Quality permit compliance assistance </a:t>
            </a:r>
            <a:r>
              <a:rPr lang="en-US" sz="3600" dirty="0" smtClean="0"/>
              <a:t>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Mike </a:t>
            </a:r>
            <a:r>
              <a:rPr lang="en-US" dirty="0" err="1" smtClean="0"/>
              <a:t>Sundblom</a:t>
            </a:r>
            <a:endParaRPr lang="en-US" dirty="0" smtClean="0"/>
          </a:p>
          <a:p>
            <a:r>
              <a:rPr lang="en-US" dirty="0" smtClean="0"/>
              <a:t>Director</a:t>
            </a:r>
          </a:p>
          <a:p>
            <a:r>
              <a:rPr lang="en-US" dirty="0" smtClean="0"/>
              <a:t>Pinal County Air Quality Control</a:t>
            </a:r>
          </a:p>
          <a:p>
            <a:r>
              <a:rPr lang="en-US" dirty="0" smtClean="0"/>
              <a:t>February </a:t>
            </a:r>
            <a:r>
              <a:rPr lang="en-US" dirty="0" smtClean="0"/>
              <a:t>15, 2018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I-10 Picacho (MP214)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Historically a hot spot for dust related accidents</a:t>
            </a:r>
          </a:p>
          <a:p>
            <a:r>
              <a:rPr lang="en-US" dirty="0" smtClean="0"/>
              <a:t>I-10 Workgroup formed in 2016 to study (PCAQCD, ADEQ, ADOT, NRCS, State Land, U of A, public participants)</a:t>
            </a:r>
          </a:p>
          <a:p>
            <a:r>
              <a:rPr lang="en-US" dirty="0" smtClean="0"/>
              <a:t>Soil survey NRSC/PCAQCD</a:t>
            </a:r>
          </a:p>
          <a:p>
            <a:r>
              <a:rPr lang="en-US" dirty="0" smtClean="0"/>
              <a:t>Resulted in 2 step approach:</a:t>
            </a:r>
          </a:p>
          <a:p>
            <a:pPr lvl="1"/>
            <a:r>
              <a:rPr lang="en-US" dirty="0" smtClean="0"/>
              <a:t>Short Term Solution (stabilization)</a:t>
            </a:r>
          </a:p>
          <a:p>
            <a:pPr lvl="1"/>
            <a:r>
              <a:rPr lang="en-US" dirty="0" smtClean="0"/>
              <a:t>Long Term Solution (contouring, vegetation, etc.)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147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" y="47625"/>
            <a:ext cx="9001125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084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450"/>
            <a:ext cx="3962400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43250"/>
            <a:ext cx="4419600" cy="3314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0" y="1219200"/>
            <a:ext cx="259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MP214 Pretreatment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6679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MP 215 Short Term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was to stabilize surface</a:t>
            </a:r>
          </a:p>
          <a:p>
            <a:r>
              <a:rPr lang="en-US" dirty="0" smtClean="0"/>
              <a:t>ADEQ stabilization contract </a:t>
            </a:r>
          </a:p>
          <a:p>
            <a:r>
              <a:rPr lang="en-US" dirty="0" smtClean="0"/>
              <a:t>Treatment of 55 acres completed September 2017; 3 year application</a:t>
            </a:r>
          </a:p>
          <a:p>
            <a:r>
              <a:rPr lang="en-US" dirty="0" smtClean="0"/>
              <a:t>Polymer product used </a:t>
            </a:r>
          </a:p>
          <a:p>
            <a:r>
              <a:rPr lang="en-US" dirty="0" smtClean="0"/>
              <a:t>Post application monitoring with U of A to determine treatment longevity and soil influx (BSNE saltation monitors)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60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29000" cy="7159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Post Treatment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1758" y="1835758"/>
            <a:ext cx="5184811" cy="3951695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953000" y="274638"/>
            <a:ext cx="3429000" cy="715962"/>
          </a:xfrm>
          <a:prstGeom prst="rect">
            <a:avLst/>
          </a:prstGeom>
        </p:spPr>
        <p:txBody>
          <a:bodyPr vert="horz" anchor="ctr">
            <a:normAutofit fontScale="8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Post Treatment</a:t>
            </a:r>
          </a:p>
          <a:p>
            <a:r>
              <a:rPr lang="en-US" sz="2800" dirty="0" smtClean="0"/>
              <a:t>Monitoring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61018" y="2264029"/>
            <a:ext cx="5373706" cy="290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52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Mike </a:t>
            </a:r>
            <a:r>
              <a:rPr lang="en-US" sz="2400" dirty="0" err="1" smtClean="0"/>
              <a:t>Sundblom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>
                <a:hlinkClick r:id="rId2"/>
              </a:rPr>
              <a:t>Michael.Sundblom@pinalcountyaz.gov</a:t>
            </a:r>
            <a:endParaRPr lang="en-US" sz="2400" dirty="0" smtClean="0"/>
          </a:p>
          <a:p>
            <a:pPr algn="ctr">
              <a:buNone/>
            </a:pPr>
            <a:r>
              <a:rPr lang="en-US" sz="2400" dirty="0" smtClean="0"/>
              <a:t>(520)866-6915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Pinal Regulatory Issues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dirty="0" smtClean="0"/>
              <a:t>PM-10 nonattainment</a:t>
            </a:r>
          </a:p>
          <a:p>
            <a:pPr lvl="1" eaLnBrk="1" hangingPunct="1"/>
            <a:r>
              <a:rPr lang="en-US" dirty="0" smtClean="0"/>
              <a:t>NAA Designation - July, 2012</a:t>
            </a:r>
          </a:p>
          <a:p>
            <a:pPr lvl="1" eaLnBrk="1" hangingPunct="1"/>
            <a:r>
              <a:rPr lang="en-US" dirty="0" smtClean="0"/>
              <a:t>SIP Complete (1/5/2016 Submittal)</a:t>
            </a:r>
          </a:p>
          <a:p>
            <a:pPr lvl="2" eaLnBrk="1" hangingPunct="1"/>
            <a:r>
              <a:rPr lang="en-US" sz="2400" dirty="0" smtClean="0"/>
              <a:t>ADEQ was the lead agency in SIP development (statutory)</a:t>
            </a:r>
          </a:p>
          <a:p>
            <a:pPr lvl="2" eaLnBrk="1" hangingPunct="1"/>
            <a:r>
              <a:rPr lang="en-US" sz="2400" dirty="0" smtClean="0"/>
              <a:t>MAG (Maricopa Association of Governments) will lead all SIP development in the future</a:t>
            </a:r>
          </a:p>
          <a:p>
            <a:pPr lvl="1"/>
            <a:r>
              <a:rPr lang="en-US" sz="2600" dirty="0" smtClean="0"/>
              <a:t>Under EPA review – 18 months to approve or disapprove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F775-1778-4E4C-BFBB-8872235992A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52400"/>
            <a:ext cx="8443913" cy="65230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SIP Identified PM10 Sources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>
            <a:normAutofit/>
          </a:bodyPr>
          <a:lstStyle/>
          <a:p>
            <a:r>
              <a:rPr lang="en-US" dirty="0" smtClean="0"/>
              <a:t>Open areas, vacant lots, unpaved parking lots, construction operations, agricultural operations, animal feed operations, unpaved roads, road shoulders</a:t>
            </a:r>
          </a:p>
          <a:p>
            <a:r>
              <a:rPr lang="en-US" dirty="0" smtClean="0"/>
              <a:t>Two conditions identified:</a:t>
            </a:r>
          </a:p>
          <a:p>
            <a:pPr lvl="1"/>
            <a:r>
              <a:rPr lang="en-US" dirty="0" smtClean="0"/>
              <a:t>Stagnation/Low </a:t>
            </a:r>
            <a:r>
              <a:rPr lang="en-US" dirty="0"/>
              <a:t>Wind – Activity driven emissions</a:t>
            </a:r>
          </a:p>
          <a:p>
            <a:pPr lvl="1"/>
            <a:r>
              <a:rPr lang="en-US" dirty="0"/>
              <a:t>High Wind – Unstable </a:t>
            </a:r>
            <a:r>
              <a:rPr lang="en-US" dirty="0" smtClean="0"/>
              <a:t>surfaces</a:t>
            </a:r>
          </a:p>
          <a:p>
            <a:endParaRPr lang="en-US" dirty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F775-1778-4E4C-BFBB-8872235992A7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06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SIP Control Measures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dirty="0" smtClean="0"/>
              <a:t>Agricultural Operations</a:t>
            </a:r>
          </a:p>
          <a:p>
            <a:pPr lvl="1"/>
            <a:r>
              <a:rPr lang="en-US" dirty="0" smtClean="0"/>
              <a:t>Open Field Ag, Feed operations, Dairy operations, Irrigation Districts (</a:t>
            </a:r>
            <a:r>
              <a:rPr lang="en-US" dirty="0" err="1" smtClean="0"/>
              <a:t>AgBMP’s</a:t>
            </a:r>
            <a:r>
              <a:rPr lang="en-US" dirty="0" smtClean="0"/>
              <a:t> – ADEQ)</a:t>
            </a:r>
          </a:p>
          <a:p>
            <a:pPr lvl="1"/>
            <a:r>
              <a:rPr lang="en-US" dirty="0" smtClean="0"/>
              <a:t>EPA Proposed SIP Approval 1/2017 (partial list)</a:t>
            </a:r>
          </a:p>
          <a:p>
            <a:r>
              <a:rPr lang="en-US" sz="3000" dirty="0" smtClean="0"/>
              <a:t>Construction Activity</a:t>
            </a:r>
          </a:p>
          <a:p>
            <a:pPr lvl="1"/>
            <a:r>
              <a:rPr lang="en-US" dirty="0" smtClean="0"/>
              <a:t>Effective locally 1/1/2016</a:t>
            </a:r>
          </a:p>
          <a:p>
            <a:pPr lvl="1"/>
            <a:r>
              <a:rPr lang="en-US" dirty="0" smtClean="0"/>
              <a:t>EPA Proposed SIP  Approval 1/2017</a:t>
            </a:r>
          </a:p>
          <a:p>
            <a:r>
              <a:rPr lang="en-US" sz="3200" dirty="0"/>
              <a:t>Fugitive Dust</a:t>
            </a:r>
          </a:p>
          <a:p>
            <a:pPr lvl="1"/>
            <a:r>
              <a:rPr lang="en-US" dirty="0" smtClean="0"/>
              <a:t>Effective locally 1/1/2016</a:t>
            </a:r>
          </a:p>
          <a:p>
            <a:pPr lvl="1"/>
            <a:r>
              <a:rPr lang="en-US" dirty="0" smtClean="0"/>
              <a:t>EPA </a:t>
            </a:r>
            <a:r>
              <a:rPr lang="en-US" dirty="0"/>
              <a:t>Proposed SIP  Approval 1/2017</a:t>
            </a:r>
          </a:p>
          <a:p>
            <a:pPr lvl="1"/>
            <a:endParaRPr lang="en-US" dirty="0"/>
          </a:p>
          <a:p>
            <a:pPr marL="585216" lvl="1" indent="0">
              <a:buNone/>
            </a:pPr>
            <a:endParaRPr lang="en-US" sz="2600" dirty="0" smtClean="0"/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DBF775-1778-4E4C-BFBB-8872235992A7}" type="slidenum">
              <a:rPr lang="en-US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2016 PM10 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9" y="1219200"/>
            <a:ext cx="6216691" cy="24581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09" y="4114800"/>
            <a:ext cx="6324439" cy="237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7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NAAQS Revision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October 1 2015 EPA Finalized a Revision to the 8-Hour Ozone Standard</a:t>
            </a:r>
          </a:p>
          <a:p>
            <a:pPr lvl="1"/>
            <a:r>
              <a:rPr lang="en-US" dirty="0" smtClean="0"/>
              <a:t>Level set at 70ppb</a:t>
            </a:r>
          </a:p>
          <a:p>
            <a:pPr lvl="1"/>
            <a:r>
              <a:rPr lang="en-US" dirty="0" smtClean="0"/>
              <a:t>3 year </a:t>
            </a:r>
            <a:r>
              <a:rPr lang="en-US" dirty="0" err="1" smtClean="0"/>
              <a:t>avg</a:t>
            </a:r>
            <a:r>
              <a:rPr lang="en-US" dirty="0" smtClean="0"/>
              <a:t> of 4</a:t>
            </a:r>
            <a:r>
              <a:rPr lang="en-US" baseline="30000" dirty="0" smtClean="0"/>
              <a:t>th</a:t>
            </a:r>
            <a:r>
              <a:rPr lang="en-US" dirty="0" smtClean="0"/>
              <a:t> highest daily 8 hour conc.</a:t>
            </a:r>
          </a:p>
          <a:p>
            <a:pPr lvl="1"/>
            <a:r>
              <a:rPr lang="en-US" dirty="0" smtClean="0"/>
              <a:t>Includes Both Primary and Secondary Standard</a:t>
            </a:r>
          </a:p>
          <a:p>
            <a:r>
              <a:rPr lang="en-US" dirty="0" smtClean="0"/>
              <a:t>ADEQ proposed NAA Boundary October 2016</a:t>
            </a:r>
          </a:p>
          <a:p>
            <a:r>
              <a:rPr lang="en-US" dirty="0" smtClean="0"/>
              <a:t>EPA </a:t>
            </a:r>
            <a:r>
              <a:rPr lang="en-US" dirty="0" smtClean="0"/>
              <a:t>missed deadline </a:t>
            </a:r>
            <a:r>
              <a:rPr lang="en-US" dirty="0" smtClean="0"/>
              <a:t>to </a:t>
            </a:r>
            <a:r>
              <a:rPr lang="en-US" dirty="0" smtClean="0"/>
              <a:t>finalize area designations in </a:t>
            </a:r>
            <a:r>
              <a:rPr lang="en-US" dirty="0" smtClean="0"/>
              <a:t>October late </a:t>
            </a:r>
            <a:r>
              <a:rPr lang="en-US" dirty="0" smtClean="0"/>
              <a:t>2017 </a:t>
            </a:r>
            <a:endParaRPr lang="en-US" dirty="0" smtClean="0"/>
          </a:p>
          <a:p>
            <a:r>
              <a:rPr lang="en-US" dirty="0" smtClean="0"/>
              <a:t>EPA </a:t>
            </a:r>
            <a:r>
              <a:rPr lang="en-US" dirty="0" smtClean="0"/>
              <a:t>issued prepublication designations in December including a portion of Pina</a:t>
            </a:r>
            <a:r>
              <a:rPr lang="en-US" dirty="0"/>
              <a:t>l</a:t>
            </a:r>
            <a:r>
              <a:rPr lang="en-US" dirty="0" smtClean="0"/>
              <a:t>. Final Action March 2018.</a:t>
            </a:r>
            <a:endParaRPr lang="en-US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80"/>
            <a:ext cx="7010400" cy="683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10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Requirements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1524000"/>
            <a:ext cx="8667750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838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1789</TotalTime>
  <Words>362</Words>
  <Application>Microsoft Office PowerPoint</Application>
  <PresentationFormat>On-screen Show (4:3)</PresentationFormat>
  <Paragraphs>67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 Air Quality UPDATE  Pinal county Air Quality permit compliance assistance seminar</vt:lpstr>
      <vt:lpstr>Pinal Regulatory Issues</vt:lpstr>
      <vt:lpstr>PowerPoint Presentation</vt:lpstr>
      <vt:lpstr>SIP Identified PM10 Sources</vt:lpstr>
      <vt:lpstr>SIP Control Measures</vt:lpstr>
      <vt:lpstr>2016 PM10 Summary</vt:lpstr>
      <vt:lpstr>Ozone NAAQS Revision</vt:lpstr>
      <vt:lpstr>PowerPoint Presentation</vt:lpstr>
      <vt:lpstr>SIP Requirements</vt:lpstr>
      <vt:lpstr>I-10 Picacho (MP214)</vt:lpstr>
      <vt:lpstr>PowerPoint Presentation</vt:lpstr>
      <vt:lpstr>PowerPoint Presentation</vt:lpstr>
      <vt:lpstr>MP 215 Short Term</vt:lpstr>
      <vt:lpstr>Post Treatment</vt:lpstr>
      <vt:lpstr>Contact Information</vt:lpstr>
    </vt:vector>
  </TitlesOfParts>
  <Company>PINAL COUNTY GOVT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Sundblom</dc:creator>
  <cp:lastModifiedBy>Michael Sundblom</cp:lastModifiedBy>
  <cp:revision>101</cp:revision>
  <dcterms:created xsi:type="dcterms:W3CDTF">2014-04-03T20:08:43Z</dcterms:created>
  <dcterms:modified xsi:type="dcterms:W3CDTF">2018-02-05T16:08:12Z</dcterms:modified>
</cp:coreProperties>
</file>